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4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908" y="692696"/>
            <a:ext cx="8458200" cy="1139358"/>
          </a:xfrm>
        </p:spPr>
        <p:txBody>
          <a:bodyPr>
            <a:noAutofit/>
          </a:bodyPr>
          <a:lstStyle/>
          <a:p>
            <a:pPr algn="ctr"/>
            <a:r>
              <a:rPr lang="tt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tt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ский комитет</a:t>
            </a:r>
          </a:p>
          <a:p>
            <a:pPr algn="ctr"/>
            <a:r>
              <a:rPr lang="tt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МБОУ “Матюшинская СОШ” на конкурсе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Каландарова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Мухаббат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Каршиевна</a:t>
            </a:r>
            <a:endParaRPr lang="tt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998" y="1556792"/>
            <a:ext cx="6768752" cy="507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2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жюри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6804248" cy="510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8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20580"/>
            <a:ext cx="8004381" cy="60032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73657" y="188640"/>
            <a:ext cx="5680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Члены родительского комитета предоставляют визитку </a:t>
            </a:r>
            <a:endParaRPr lang="tt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086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5965" y="332656"/>
            <a:ext cx="8105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Гадельшин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Ильгизар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Анварович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-член родительского комитета защищает проект</a:t>
            </a:r>
            <a:endParaRPr lang="tt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40768"/>
            <a:ext cx="7245042" cy="543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707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29</Words>
  <Application>Microsoft Office PowerPoint</Application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Презентация PowerPoint</vt:lpstr>
      <vt:lpstr>жюри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</cp:revision>
  <dcterms:created xsi:type="dcterms:W3CDTF">2017-03-23T17:15:14Z</dcterms:created>
  <dcterms:modified xsi:type="dcterms:W3CDTF">2017-03-23T17:25:44Z</dcterms:modified>
</cp:coreProperties>
</file>